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2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BB92EB-36CE-4E16-97B2-14EB0A4C9214}">
          <p14:sldIdLst>
            <p14:sldId id="256"/>
            <p14:sldId id="257"/>
            <p14:sldId id="258"/>
            <p14:sldId id="263"/>
            <p14:sldId id="259"/>
            <p14:sldId id="264"/>
            <p14:sldId id="260"/>
            <p14:sldId id="262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1419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37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77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5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452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63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71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1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44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1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456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00EF72D-BF44-4867-ABC7-65F7BCDC414A}" type="datetimeFigureOut">
              <a:rPr lang="fr-FR" smtClean="0"/>
              <a:t>17/09/2018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1DB1AD9-F782-4ACF-A876-1710C227E3F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66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09154DA-D3EC-4EA2-8165-DC0AF9D6F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2676" y="1343990"/>
            <a:ext cx="8532581" cy="1086237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Where</a:t>
            </a:r>
            <a:r>
              <a:rPr lang="fr-FR" sz="4800" b="1" dirty="0"/>
              <a:t> </a:t>
            </a:r>
            <a:r>
              <a:rPr lang="fr-FR" sz="4800" b="1" dirty="0" err="1"/>
              <a:t>does</a:t>
            </a:r>
            <a:endParaRPr lang="fr-FR" sz="4800" b="1" dirty="0"/>
          </a:p>
          <a:p>
            <a:pPr algn="l"/>
            <a:endParaRPr lang="fr-FR" sz="4800" b="1" dirty="0"/>
          </a:p>
          <a:p>
            <a:pPr algn="l"/>
            <a:r>
              <a:rPr lang="fr-FR" sz="4800" b="1" dirty="0"/>
              <a:t>			</a:t>
            </a:r>
            <a:r>
              <a:rPr lang="fr-FR" sz="4800" b="1" dirty="0" err="1"/>
              <a:t>RedBull</a:t>
            </a:r>
            <a:endParaRPr lang="fr-FR" sz="4800" b="1" dirty="0"/>
          </a:p>
          <a:p>
            <a:pPr algn="l"/>
            <a:r>
              <a:rPr lang="fr-FR" sz="4800" b="1" dirty="0"/>
              <a:t>				</a:t>
            </a:r>
          </a:p>
          <a:p>
            <a:pPr algn="l"/>
            <a:r>
              <a:rPr lang="fr-FR" sz="4800" b="1" dirty="0"/>
              <a:t>				come </a:t>
            </a:r>
            <a:r>
              <a:rPr lang="fr-FR" sz="4800" b="1" dirty="0" err="1"/>
              <a:t>from</a:t>
            </a:r>
            <a:r>
              <a:rPr lang="fr-FR" sz="4800" b="1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400200-CA18-4002-B232-ACD6DC3B79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27881" y="1887109"/>
            <a:ext cx="3041030" cy="217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Image associÃ©e">
            <a:extLst>
              <a:ext uri="{FF2B5EF4-FFF2-40B4-BE49-F238E27FC236}">
                <a16:creationId xmlns:a16="http://schemas.microsoft.com/office/drawing/2014/main" id="{C531E11C-2AB6-4F50-9763-5758D117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03" b="95597" l="9940" r="89927">
                        <a14:foregroundMark x1="62575" y1="49700" x2="66177" y2="27018"/>
                        <a14:foregroundMark x1="66177" y1="27018" x2="64043" y2="15677"/>
                        <a14:foregroundMark x1="64043" y1="15677" x2="57238" y2="5604"/>
                        <a14:foregroundMark x1="57238" y1="5604" x2="45831" y2="5337"/>
                        <a14:foregroundMark x1="45831" y1="5337" x2="35223" y2="10407"/>
                        <a14:foregroundMark x1="35223" y1="10407" x2="34890" y2="85457"/>
                        <a14:foregroundMark x1="34890" y1="85457" x2="41628" y2="95330"/>
                        <a14:foregroundMark x1="41628" y1="95330" x2="53636" y2="95864"/>
                        <a14:foregroundMark x1="53636" y1="95864" x2="64043" y2="91861"/>
                        <a14:foregroundMark x1="64043" y1="91861" x2="64043" y2="91394"/>
                        <a14:foregroundMark x1="44696" y1="71448" x2="43829" y2="52969"/>
                        <a14:foregroundMark x1="52769" y1="58306" x2="66111" y2="33289"/>
                        <a14:foregroundMark x1="66111" y1="33289" x2="67912" y2="20414"/>
                        <a14:foregroundMark x1="67912" y1="20414" x2="58773" y2="30687"/>
                        <a14:foregroundMark x1="58773" y1="30687" x2="53636" y2="40961"/>
                        <a14:foregroundMark x1="53636" y1="40961" x2="59440" y2="31087"/>
                        <a14:foregroundMark x1="59440" y1="31087" x2="56905" y2="40761"/>
                        <a14:foregroundMark x1="66177" y1="19013" x2="63709" y2="7939"/>
                        <a14:foregroundMark x1="63709" y1="7939" x2="61975" y2="5604"/>
                        <a14:foregroundMark x1="61374" y1="4736" x2="52769" y2="4403"/>
                        <a14:foregroundMark x1="64376" y1="93462" x2="42295" y2="95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43" y="2274122"/>
            <a:ext cx="3566513" cy="35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18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D481D-44AB-44FC-86FF-AA63DFC9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551" y="2686050"/>
            <a:ext cx="9601200" cy="1485900"/>
          </a:xfrm>
        </p:spPr>
        <p:txBody>
          <a:bodyPr>
            <a:normAutofit/>
          </a:bodyPr>
          <a:lstStyle/>
          <a:p>
            <a:r>
              <a:rPr lang="fr-FR" sz="7200" b="1" dirty="0"/>
              <a:t>General conclusion</a:t>
            </a:r>
          </a:p>
        </p:txBody>
      </p:sp>
    </p:spTree>
    <p:extLst>
      <p:ext uri="{BB962C8B-B14F-4D97-AF65-F5344CB8AC3E}">
        <p14:creationId xmlns:p14="http://schemas.microsoft.com/office/powerpoint/2010/main" val="342899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F21D98-BC50-4C33-B8DB-48BA73AA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971724-161B-463D-A9FE-28927D44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171700"/>
            <a:ext cx="9601200" cy="3581400"/>
          </a:xfrm>
        </p:spPr>
        <p:txBody>
          <a:bodyPr/>
          <a:lstStyle/>
          <a:p>
            <a:r>
              <a:rPr lang="en-US" sz="2800" dirty="0"/>
              <a:t>Introduction to </a:t>
            </a:r>
            <a:r>
              <a:rPr lang="en-US" sz="2800" dirty="0" err="1"/>
              <a:t>RedBull</a:t>
            </a:r>
            <a:endParaRPr lang="en-US" sz="2800" dirty="0"/>
          </a:p>
          <a:p>
            <a:r>
              <a:rPr lang="en-US" sz="2800" dirty="0"/>
              <a:t>Logo and cans</a:t>
            </a:r>
          </a:p>
          <a:p>
            <a:r>
              <a:rPr lang="en-US" sz="2800" dirty="0"/>
              <a:t>Risks of the drink</a:t>
            </a:r>
          </a:p>
          <a:p>
            <a:r>
              <a:rPr lang="en-US" sz="2800" dirty="0"/>
              <a:t>Advertising</a:t>
            </a:r>
          </a:p>
          <a:p>
            <a:r>
              <a:rPr lang="en-US" sz="2800" dirty="0"/>
              <a:t>Imposed restrictions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2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693C9-300F-4A7B-99C0-A3C9B4F1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29" y="348555"/>
            <a:ext cx="5862310" cy="670414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 of </a:t>
            </a:r>
            <a:r>
              <a:rPr lang="fr-FR" dirty="0" err="1"/>
              <a:t>RedBull</a:t>
            </a:r>
            <a:r>
              <a:rPr lang="fr-FR" dirty="0"/>
              <a:t> | part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A99B00-9F93-4EC3-A595-7FC95DD28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080" y="1978729"/>
            <a:ext cx="2286000" cy="40990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Dietrish</a:t>
            </a:r>
            <a:r>
              <a:rPr lang="en-US" dirty="0"/>
              <a:t> Mateschitz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2A12C-D792-40E8-A80C-1741DD5AEAAB}"/>
              </a:ext>
            </a:extLst>
          </p:cNvPr>
          <p:cNvSpPr/>
          <p:nvPr/>
        </p:nvSpPr>
        <p:spPr>
          <a:xfrm>
            <a:off x="9864484" y="1987613"/>
            <a:ext cx="221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Chaleo </a:t>
            </a:r>
            <a:r>
              <a:rPr lang="en-US" dirty="0" err="1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Yoovidhya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1CBC0-6194-4509-BE88-88AF24ED93CA}"/>
              </a:ext>
            </a:extLst>
          </p:cNvPr>
          <p:cNvSpPr/>
          <p:nvPr/>
        </p:nvSpPr>
        <p:spPr>
          <a:xfrm rot="20445125">
            <a:off x="9452234" y="5551783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 billions $  in 2016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2B725-E753-4398-88B7-B8BF606810D3}"/>
              </a:ext>
            </a:extLst>
          </p:cNvPr>
          <p:cNvSpPr/>
          <p:nvPr/>
        </p:nvSpPr>
        <p:spPr>
          <a:xfrm rot="1067351">
            <a:off x="727156" y="5829879"/>
            <a:ext cx="357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«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RedBull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gives you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wiiings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».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670ED6-EA23-41D5-86A2-DA07151B9E51}"/>
              </a:ext>
            </a:extLst>
          </p:cNvPr>
          <p:cNvCxnSpPr/>
          <p:nvPr/>
        </p:nvCxnSpPr>
        <p:spPr>
          <a:xfrm>
            <a:off x="9701071" y="182817"/>
            <a:ext cx="0" cy="167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2883DB1-54D8-4AE6-B9D2-FF367C0BF790}"/>
              </a:ext>
            </a:extLst>
          </p:cNvPr>
          <p:cNvSpPr txBox="1"/>
          <p:nvPr/>
        </p:nvSpPr>
        <p:spPr>
          <a:xfrm>
            <a:off x="1367376" y="2312526"/>
            <a:ext cx="172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Energy drink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4D2282-CFE5-4D70-8096-7047215B6E6D}"/>
              </a:ext>
            </a:extLst>
          </p:cNvPr>
          <p:cNvSpPr txBox="1"/>
          <p:nvPr/>
        </p:nvSpPr>
        <p:spPr>
          <a:xfrm>
            <a:off x="2085719" y="3429000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1987</a:t>
            </a:r>
          </a:p>
        </p:txBody>
      </p:sp>
      <p:pic>
        <p:nvPicPr>
          <p:cNvPr id="11" name="Picture 2" descr="Image associÃ©e">
            <a:extLst>
              <a:ext uri="{FF2B5EF4-FFF2-40B4-BE49-F238E27FC236}">
                <a16:creationId xmlns:a16="http://schemas.microsoft.com/office/drawing/2014/main" id="{522DE583-2E64-4634-8D98-21BFCA10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66" y="2578361"/>
            <a:ext cx="4969982" cy="32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A22CD1EA-4FF8-4A46-94D4-D5080C9C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26" y="197650"/>
            <a:ext cx="2288054" cy="170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Chaleo Yoovidhya&quot;">
            <a:extLst>
              <a:ext uri="{FF2B5EF4-FFF2-40B4-BE49-F238E27FC236}">
                <a16:creationId xmlns:a16="http://schemas.microsoft.com/office/drawing/2014/main" id="{6D7995AE-E9CC-42FB-B4B0-C6E0CEEB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26" y="197650"/>
            <a:ext cx="2092730" cy="17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6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693C9-300F-4A7B-99C0-A3C9B4F1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3552"/>
            <a:ext cx="9601200" cy="811924"/>
          </a:xfrm>
        </p:spPr>
        <p:txBody>
          <a:bodyPr>
            <a:normAutofit/>
          </a:bodyPr>
          <a:lstStyle/>
          <a:p>
            <a:r>
              <a:rPr lang="fr-FR" dirty="0"/>
              <a:t>Introduction of </a:t>
            </a:r>
            <a:r>
              <a:rPr lang="fr-FR" dirty="0" err="1"/>
              <a:t>RedBull</a:t>
            </a:r>
            <a:r>
              <a:rPr lang="fr-FR" dirty="0"/>
              <a:t> | part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1CBC0-6194-4509-BE88-88AF24ED93CA}"/>
              </a:ext>
            </a:extLst>
          </p:cNvPr>
          <p:cNvSpPr/>
          <p:nvPr/>
        </p:nvSpPr>
        <p:spPr>
          <a:xfrm>
            <a:off x="4405719" y="5687196"/>
            <a:ext cx="2803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Krating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Daeng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(brand)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5818A8-CB9C-4161-9359-4568F2531D65}"/>
              </a:ext>
            </a:extLst>
          </p:cNvPr>
          <p:cNvSpPr/>
          <p:nvPr/>
        </p:nvSpPr>
        <p:spPr>
          <a:xfrm>
            <a:off x="1651782" y="5699306"/>
            <a:ext cx="113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Red Bull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D7F80-A254-416F-8F3A-D7AB99E4B662}"/>
              </a:ext>
            </a:extLst>
          </p:cNvPr>
          <p:cNvSpPr/>
          <p:nvPr/>
        </p:nvSpPr>
        <p:spPr>
          <a:xfrm>
            <a:off x="8494948" y="5699306"/>
            <a:ext cx="2912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Krating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Daeng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(animal)</a:t>
            </a:r>
            <a:endParaRPr lang="fr-FR" dirty="0"/>
          </a:p>
        </p:txBody>
      </p:sp>
      <p:pic>
        <p:nvPicPr>
          <p:cNvPr id="6" name="Picture 2" descr="Image associÃ©e">
            <a:extLst>
              <a:ext uri="{FF2B5EF4-FFF2-40B4-BE49-F238E27FC236}">
                <a16:creationId xmlns:a16="http://schemas.microsoft.com/office/drawing/2014/main" id="{F5A6FC96-871C-4687-A2F3-C79FBE70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3" b="95597" l="9940" r="89927">
                        <a14:foregroundMark x1="62575" y1="49700" x2="66177" y2="27018"/>
                        <a14:foregroundMark x1="66177" y1="27018" x2="64043" y2="15677"/>
                        <a14:foregroundMark x1="64043" y1="15677" x2="57238" y2="5604"/>
                        <a14:foregroundMark x1="57238" y1="5604" x2="45831" y2="5337"/>
                        <a14:foregroundMark x1="45831" y1="5337" x2="35223" y2="10407"/>
                        <a14:foregroundMark x1="35223" y1="10407" x2="34890" y2="85457"/>
                        <a14:foregroundMark x1="34890" y1="85457" x2="41628" y2="95330"/>
                        <a14:foregroundMark x1="41628" y1="95330" x2="53636" y2="95864"/>
                        <a14:foregroundMark x1="53636" y1="95864" x2="64043" y2="91861"/>
                        <a14:foregroundMark x1="64043" y1="91861" x2="64043" y2="91394"/>
                        <a14:foregroundMark x1="44696" y1="71448" x2="43829" y2="52969"/>
                        <a14:foregroundMark x1="52769" y1="58306" x2="66111" y2="33289"/>
                        <a14:foregroundMark x1="66111" y1="33289" x2="67912" y2="20414"/>
                        <a14:foregroundMark x1="67912" y1="20414" x2="58773" y2="30687"/>
                        <a14:foregroundMark x1="58773" y1="30687" x2="53636" y2="40961"/>
                        <a14:foregroundMark x1="53636" y1="40961" x2="59440" y2="31087"/>
                        <a14:foregroundMark x1="59440" y1="31087" x2="56905" y2="40761"/>
                        <a14:foregroundMark x1="66177" y1="19013" x2="63709" y2="7939"/>
                        <a14:foregroundMark x1="63709" y1="7939" x2="61975" y2="5604"/>
                        <a14:foregroundMark x1="61374" y1="4736" x2="52769" y2="4403"/>
                        <a14:foregroundMark x1="64376" y1="93462" x2="42295" y2="95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5" y="1389743"/>
            <a:ext cx="3566513" cy="35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Ã©sultat de recherche d'images pour &quot;krating daeng&quot;">
            <a:extLst>
              <a:ext uri="{FF2B5EF4-FFF2-40B4-BE49-F238E27FC236}">
                <a16:creationId xmlns:a16="http://schemas.microsoft.com/office/drawing/2014/main" id="{1B4D4A09-7097-4ABE-AE19-EEFCB858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99" y="1270940"/>
            <a:ext cx="37909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krating daeng animal&quot;">
            <a:extLst>
              <a:ext uri="{FF2B5EF4-FFF2-40B4-BE49-F238E27FC236}">
                <a16:creationId xmlns:a16="http://schemas.microsoft.com/office/drawing/2014/main" id="{321B00A9-D0C9-4965-87DB-3D44FA1B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40" y="2014117"/>
            <a:ext cx="3785360" cy="25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4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2CD57-D70A-4E84-9861-2CD95BC4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6255"/>
            <a:ext cx="9601200" cy="890752"/>
          </a:xfrm>
        </p:spPr>
        <p:txBody>
          <a:bodyPr>
            <a:normAutofit fontScale="90000"/>
          </a:bodyPr>
          <a:lstStyle/>
          <a:p>
            <a:r>
              <a:rPr lang="en-US" dirty="0"/>
              <a:t>Logo and cans | part 1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84D344-477F-44D7-AE7A-A4D9B54C7231}"/>
              </a:ext>
            </a:extLst>
          </p:cNvPr>
          <p:cNvSpPr txBox="1"/>
          <p:nvPr/>
        </p:nvSpPr>
        <p:spPr>
          <a:xfrm>
            <a:off x="2389444" y="4546084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Logo of Red Bull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A2A0E5-DCF5-4893-BF41-FCCB90C948A4}"/>
              </a:ext>
            </a:extLst>
          </p:cNvPr>
          <p:cNvSpPr txBox="1"/>
          <p:nvPr/>
        </p:nvSpPr>
        <p:spPr>
          <a:xfrm>
            <a:off x="5112454" y="5271416"/>
            <a:ext cx="2119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gaur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Yellow </a:t>
            </a:r>
            <a:r>
              <a:rPr lang="fr-FR" dirty="0" err="1"/>
              <a:t>sun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White /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side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334579-3770-411E-9BBC-297BFC312F23}"/>
              </a:ext>
            </a:extLst>
          </p:cNvPr>
          <p:cNvSpPr txBox="1"/>
          <p:nvPr/>
        </p:nvSpPr>
        <p:spPr>
          <a:xfrm>
            <a:off x="8038152" y="4546084"/>
            <a:ext cx="236119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Logo of </a:t>
            </a:r>
            <a:r>
              <a:rPr lang="fr-FR" dirty="0" err="1"/>
              <a:t>Krating</a:t>
            </a:r>
            <a:r>
              <a:rPr lang="fr-FR" dirty="0"/>
              <a:t> </a:t>
            </a:r>
            <a:r>
              <a:rPr lang="fr-FR" dirty="0" err="1"/>
              <a:t>Daeng</a:t>
            </a:r>
            <a:endParaRPr lang="fr-FR" dirty="0"/>
          </a:p>
        </p:txBody>
      </p:sp>
      <p:pic>
        <p:nvPicPr>
          <p:cNvPr id="2050" name="Picture 2" descr="RÃ©sultat de recherche d'images pour &quot;krating daeng cans&quot;">
            <a:extLst>
              <a:ext uri="{FF2B5EF4-FFF2-40B4-BE49-F238E27FC236}">
                <a16:creationId xmlns:a16="http://schemas.microsoft.com/office/drawing/2014/main" id="{E328F4DE-E545-4ECB-9131-46AF3940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26" y="1771355"/>
            <a:ext cx="4670724" cy="25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red bull&quot;">
            <a:extLst>
              <a:ext uri="{FF2B5EF4-FFF2-40B4-BE49-F238E27FC236}">
                <a16:creationId xmlns:a16="http://schemas.microsoft.com/office/drawing/2014/main" id="{374FBD5C-FB03-414A-B947-BB35C731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9" y="1712377"/>
            <a:ext cx="4325056" cy="26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2CD57-D70A-4E84-9861-2CD95BC4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6255"/>
            <a:ext cx="9601200" cy="890752"/>
          </a:xfrm>
        </p:spPr>
        <p:txBody>
          <a:bodyPr>
            <a:normAutofit fontScale="90000"/>
          </a:bodyPr>
          <a:lstStyle/>
          <a:p>
            <a:r>
              <a:rPr lang="en-US" dirty="0"/>
              <a:t>Logo and cans | part 2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84D344-477F-44D7-AE7A-A4D9B54C7231}"/>
              </a:ext>
            </a:extLst>
          </p:cNvPr>
          <p:cNvSpPr txBox="1"/>
          <p:nvPr/>
        </p:nvSpPr>
        <p:spPr>
          <a:xfrm>
            <a:off x="3539544" y="6102413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Red Bull can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F300F3-2FFA-4A22-A750-77B880BCB7E4}"/>
              </a:ext>
            </a:extLst>
          </p:cNvPr>
          <p:cNvSpPr txBox="1"/>
          <p:nvPr/>
        </p:nvSpPr>
        <p:spPr>
          <a:xfrm>
            <a:off x="6954474" y="1118098"/>
            <a:ext cx="348512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Slim </a:t>
            </a:r>
            <a:r>
              <a:rPr lang="fr-FR" sz="2800" dirty="0" err="1"/>
              <a:t>blue</a:t>
            </a:r>
            <a:r>
              <a:rPr lang="fr-FR" sz="2800" dirty="0"/>
              <a:t> </a:t>
            </a:r>
            <a:r>
              <a:rPr lang="fr-FR" sz="2800" dirty="0" err="1"/>
              <a:t>silver</a:t>
            </a:r>
            <a:r>
              <a:rPr lang="fr-FR" sz="28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Light and </a:t>
            </a:r>
            <a:r>
              <a:rPr lang="fr-FR" sz="2800" dirty="0" err="1"/>
              <a:t>dark</a:t>
            </a:r>
            <a:r>
              <a:rPr lang="fr-FR" sz="2800" dirty="0"/>
              <a:t> </a:t>
            </a:r>
            <a:r>
              <a:rPr lang="fr-FR" sz="2800" dirty="0" err="1"/>
              <a:t>blue</a:t>
            </a:r>
            <a:r>
              <a:rPr lang="fr-FR" sz="2800" dirty="0"/>
              <a:t> </a:t>
            </a:r>
          </a:p>
          <a:p>
            <a:r>
              <a:rPr lang="fr-FR" sz="2800" dirty="0"/>
              <a:t>in the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Ingredients</a:t>
            </a:r>
            <a:r>
              <a:rPr lang="fr-FR" sz="28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FR" sz="2800" dirty="0"/>
              <a:t>Taurine</a:t>
            </a:r>
          </a:p>
          <a:p>
            <a:pPr marL="742950" lvl="1" indent="-285750">
              <a:buFontTx/>
              <a:buChar char="-"/>
            </a:pPr>
            <a:r>
              <a:rPr lang="fr-FR" sz="2800" dirty="0" err="1"/>
              <a:t>Cafeine</a:t>
            </a:r>
            <a:endParaRPr lang="fr-FR" sz="2800" dirty="0"/>
          </a:p>
          <a:p>
            <a:pPr marL="742950" lvl="1" indent="-285750">
              <a:buFontTx/>
              <a:buChar char="-"/>
            </a:pPr>
            <a:r>
              <a:rPr lang="fr-FR" sz="2800" dirty="0"/>
              <a:t>Sugar</a:t>
            </a:r>
          </a:p>
          <a:p>
            <a:pPr marL="742950" lvl="1" indent="-285750">
              <a:buFontTx/>
              <a:buChar char="-"/>
            </a:pPr>
            <a:r>
              <a:rPr lang="fr-FR" sz="2800" dirty="0"/>
              <a:t>Water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F95839FE-4E3F-442F-9A1F-2510A5F8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3" b="95597" l="9940" r="89927">
                        <a14:foregroundMark x1="62575" y1="49700" x2="66177" y2="27018"/>
                        <a14:foregroundMark x1="66177" y1="27018" x2="64043" y2="15677"/>
                        <a14:foregroundMark x1="64043" y1="15677" x2="57238" y2="5604"/>
                        <a14:foregroundMark x1="57238" y1="5604" x2="45831" y2="5337"/>
                        <a14:foregroundMark x1="45831" y1="5337" x2="35223" y2="10407"/>
                        <a14:foregroundMark x1="35223" y1="10407" x2="34890" y2="85457"/>
                        <a14:foregroundMark x1="34890" y1="85457" x2="41628" y2="95330"/>
                        <a14:foregroundMark x1="41628" y1="95330" x2="53636" y2="95864"/>
                        <a14:foregroundMark x1="53636" y1="95864" x2="64043" y2="91861"/>
                        <a14:foregroundMark x1="64043" y1="91861" x2="64043" y2="91394"/>
                        <a14:foregroundMark x1="44696" y1="71448" x2="43829" y2="52969"/>
                        <a14:foregroundMark x1="52769" y1="58306" x2="66111" y2="33289"/>
                        <a14:foregroundMark x1="66111" y1="33289" x2="67912" y2="20414"/>
                        <a14:foregroundMark x1="67912" y1="20414" x2="58773" y2="30687"/>
                        <a14:foregroundMark x1="58773" y1="30687" x2="53636" y2="40961"/>
                        <a14:foregroundMark x1="53636" y1="40961" x2="59440" y2="31087"/>
                        <a14:foregroundMark x1="59440" y1="31087" x2="56905" y2="40761"/>
                        <a14:foregroundMark x1="66177" y1="19013" x2="63709" y2="7939"/>
                        <a14:foregroundMark x1="63709" y1="7939" x2="61975" y2="5604"/>
                        <a14:foregroundMark x1="61374" y1="4736" x2="52769" y2="4403"/>
                        <a14:foregroundMark x1="64376" y1="93462" x2="42295" y2="95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31" y="1259373"/>
            <a:ext cx="4469893" cy="44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5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1E222-5080-45B7-A887-07DA491E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31" y="537341"/>
            <a:ext cx="9601200" cy="906517"/>
          </a:xfrm>
        </p:spPr>
        <p:txBody>
          <a:bodyPr>
            <a:normAutofit fontScale="90000"/>
          </a:bodyPr>
          <a:lstStyle/>
          <a:p>
            <a:r>
              <a:rPr lang="en-US" dirty="0"/>
              <a:t>Risks of the drink</a:t>
            </a:r>
            <a:br>
              <a:rPr lang="en-US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1DF4E7-8B4C-4F21-B8A3-7B88C665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544">
            <a:off x="7893995" y="1299028"/>
            <a:ext cx="3868813" cy="258155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5D198FD-9B68-49A5-B641-1D4CE0A20FAF}"/>
              </a:ext>
            </a:extLst>
          </p:cNvPr>
          <p:cNvSpPr txBox="1"/>
          <p:nvPr/>
        </p:nvSpPr>
        <p:spPr>
          <a:xfrm>
            <a:off x="8603932" y="4740516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Heart</a:t>
            </a:r>
            <a:r>
              <a:rPr lang="fr-FR" dirty="0"/>
              <a:t> Attack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A6FBA-D126-44E9-99E9-EBDC8F4B56CA}"/>
              </a:ext>
            </a:extLst>
          </p:cNvPr>
          <p:cNvSpPr txBox="1"/>
          <p:nvPr/>
        </p:nvSpPr>
        <p:spPr>
          <a:xfrm rot="331844">
            <a:off x="4259567" y="2538768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insomnia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64F6BF-59F9-4497-A4FB-903688BBB993}"/>
              </a:ext>
            </a:extLst>
          </p:cNvPr>
          <p:cNvSpPr txBox="1"/>
          <p:nvPr/>
        </p:nvSpPr>
        <p:spPr>
          <a:xfrm rot="19521940">
            <a:off x="5755074" y="427677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restlessness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5282AB-3CA8-403D-958E-3EE3FDEEDC38}"/>
              </a:ext>
            </a:extLst>
          </p:cNvPr>
          <p:cNvSpPr txBox="1"/>
          <p:nvPr/>
        </p:nvSpPr>
        <p:spPr>
          <a:xfrm>
            <a:off x="2410631" y="4540461"/>
            <a:ext cx="1366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fidgetiness</a:t>
            </a:r>
            <a:endParaRPr lang="fr-FR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232EC-3D19-4439-B4F3-B2D1E5EBB183}"/>
              </a:ext>
            </a:extLst>
          </p:cNvPr>
          <p:cNvSpPr txBox="1"/>
          <p:nvPr/>
        </p:nvSpPr>
        <p:spPr>
          <a:xfrm rot="20661425">
            <a:off x="1698193" y="276210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nervousness</a:t>
            </a:r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14C213-9106-4A2D-BCC0-CB6E5E8D7047}"/>
              </a:ext>
            </a:extLst>
          </p:cNvPr>
          <p:cNvSpPr txBox="1"/>
          <p:nvPr/>
        </p:nvSpPr>
        <p:spPr>
          <a:xfrm>
            <a:off x="3895601" y="5797439"/>
            <a:ext cx="183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excitement</a:t>
            </a:r>
          </a:p>
        </p:txBody>
      </p:sp>
    </p:spTree>
    <p:extLst>
      <p:ext uri="{BB962C8B-B14F-4D97-AF65-F5344CB8AC3E}">
        <p14:creationId xmlns:p14="http://schemas.microsoft.com/office/powerpoint/2010/main" val="79085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50ECB-5050-4BDC-A18F-6A4D7A77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4628"/>
          </a:xfrm>
        </p:spPr>
        <p:txBody>
          <a:bodyPr>
            <a:normAutofit fontScale="90000"/>
          </a:bodyPr>
          <a:lstStyle/>
          <a:p>
            <a:r>
              <a:rPr lang="en-US" dirty="0"/>
              <a:t>Imposed restrictions </a:t>
            </a:r>
            <a:br>
              <a:rPr lang="en-US" dirty="0"/>
            </a:br>
            <a:endParaRPr lang="fr-FR" dirty="0"/>
          </a:p>
        </p:txBody>
      </p:sp>
      <p:pic>
        <p:nvPicPr>
          <p:cNvPr id="2050" name="Picture 2" descr="RÃ©sultat de recherche d'images pour &quot;red bull restrictions&quot;">
            <a:extLst>
              <a:ext uri="{FF2B5EF4-FFF2-40B4-BE49-F238E27FC236}">
                <a16:creationId xmlns:a16="http://schemas.microsoft.com/office/drawing/2014/main" id="{27696CBC-545A-4CA9-87F1-04D9313E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28" y="216331"/>
            <a:ext cx="3256643" cy="24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red bull restrictions&quot;">
            <a:extLst>
              <a:ext uri="{FF2B5EF4-FFF2-40B4-BE49-F238E27FC236}">
                <a16:creationId xmlns:a16="http://schemas.microsoft.com/office/drawing/2014/main" id="{7FB476D9-F67C-45B6-B59B-AE61E2CB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73788"/>
            <a:ext cx="4824412" cy="38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red bull restrictions&quot;">
            <a:extLst>
              <a:ext uri="{FF2B5EF4-FFF2-40B4-BE49-F238E27FC236}">
                <a16:creationId xmlns:a16="http://schemas.microsoft.com/office/drawing/2014/main" id="{6D5E7114-067B-476D-AADD-4B25B8FA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38" y="2953177"/>
            <a:ext cx="3029405" cy="34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2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08FB6-738F-4391-BC8A-73BE3D34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82" y="449317"/>
            <a:ext cx="9601200" cy="811924"/>
          </a:xfrm>
        </p:spPr>
        <p:txBody>
          <a:bodyPr>
            <a:normAutofit fontScale="90000"/>
          </a:bodyPr>
          <a:lstStyle/>
          <a:p>
            <a:r>
              <a:rPr lang="en-US" dirty="0"/>
              <a:t>Advertising</a:t>
            </a:r>
            <a:br>
              <a:rPr lang="en-US" dirty="0"/>
            </a:br>
            <a:endParaRPr lang="fr-FR" dirty="0"/>
          </a:p>
        </p:txBody>
      </p:sp>
      <p:pic>
        <p:nvPicPr>
          <p:cNvPr id="1026" name="Picture 2" descr="RÃ©sultat de recherche d'images pour &quot;pub red bull sport&quot;">
            <a:extLst>
              <a:ext uri="{FF2B5EF4-FFF2-40B4-BE49-F238E27FC236}">
                <a16:creationId xmlns:a16="http://schemas.microsoft.com/office/drawing/2014/main" id="{F66645DE-CEA3-4E38-98E0-EB7A3D32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8" y="1841812"/>
            <a:ext cx="4259540" cy="252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pub red bull sport&quot;">
            <a:extLst>
              <a:ext uri="{FF2B5EF4-FFF2-40B4-BE49-F238E27FC236}">
                <a16:creationId xmlns:a16="http://schemas.microsoft.com/office/drawing/2014/main" id="{6663FF5B-1D28-4286-872A-7982F5F5E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22" y="449317"/>
            <a:ext cx="3288810" cy="237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pub red bull sport&quot;">
            <a:extLst>
              <a:ext uri="{FF2B5EF4-FFF2-40B4-BE49-F238E27FC236}">
                <a16:creationId xmlns:a16="http://schemas.microsoft.com/office/drawing/2014/main" id="{1C3A9CD9-3A48-48C0-B79B-A7E9ED55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252" y="3105234"/>
            <a:ext cx="3876254" cy="25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pub red bull sport&quot;">
            <a:extLst>
              <a:ext uri="{FF2B5EF4-FFF2-40B4-BE49-F238E27FC236}">
                <a16:creationId xmlns:a16="http://schemas.microsoft.com/office/drawing/2014/main" id="{EA4949BE-8230-4803-AF2E-EF538674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28" y="4598479"/>
            <a:ext cx="3720967" cy="20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625519"/>
      </p:ext>
    </p:extLst>
  </p:cSld>
  <p:clrMapOvr>
    <a:masterClrMapping/>
  </p:clrMapOvr>
</p:sld>
</file>

<file path=ppt/theme/theme1.xml><?xml version="1.0" encoding="utf-8"?>
<a:theme xmlns:a="http://schemas.openxmlformats.org/drawingml/2006/main" name="Rognage">
  <a:themeElements>
    <a:clrScheme name="Rogn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ogn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gn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TM10001105[[fn=Rogner]]</Template>
  <TotalTime>285</TotalTime>
  <Words>124</Words>
  <Application>Microsoft Office PowerPoint</Application>
  <PresentationFormat>Grand écran</PresentationFormat>
  <Paragraphs>51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Verdana</vt:lpstr>
      <vt:lpstr>Rognage</vt:lpstr>
      <vt:lpstr>Présentation PowerPoint</vt:lpstr>
      <vt:lpstr>Summary</vt:lpstr>
      <vt:lpstr>Introduction of RedBull | part 1</vt:lpstr>
      <vt:lpstr>Introduction of RedBull | part 2</vt:lpstr>
      <vt:lpstr>Logo and cans | part 1 </vt:lpstr>
      <vt:lpstr>Logo and cans | part 2 </vt:lpstr>
      <vt:lpstr>Risks of the drink </vt:lpstr>
      <vt:lpstr>Imposed restrictions  </vt:lpstr>
      <vt:lpstr>Advertising </vt:lpstr>
      <vt:lpstr>General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LITZLER</dc:creator>
  <cp:lastModifiedBy>Samuel LITZLER</cp:lastModifiedBy>
  <cp:revision>18</cp:revision>
  <dcterms:created xsi:type="dcterms:W3CDTF">2018-09-14T09:33:27Z</dcterms:created>
  <dcterms:modified xsi:type="dcterms:W3CDTF">2018-09-17T21:01:59Z</dcterms:modified>
</cp:coreProperties>
</file>